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4" r:id="rId3"/>
    <p:sldId id="259" r:id="rId4"/>
    <p:sldId id="265" r:id="rId5"/>
    <p:sldId id="269" r:id="rId6"/>
    <p:sldId id="270" r:id="rId7"/>
    <p:sldId id="271" r:id="rId8"/>
    <p:sldId id="272" r:id="rId9"/>
    <p:sldId id="266" r:id="rId10"/>
    <p:sldId id="273" r:id="rId11"/>
    <p:sldId id="275" r:id="rId12"/>
    <p:sldId id="267" r:id="rId13"/>
    <p:sldId id="268" r:id="rId14"/>
    <p:sldId id="2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DFF6574-C13C-432C-84AC-E7E7787AFB42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85AB4A8-2A53-4A79-A9F2-78A2489E865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574-C13C-432C-84AC-E7E7787AFB42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B4A8-2A53-4A79-A9F2-78A2489E86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574-C13C-432C-84AC-E7E7787AFB42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B4A8-2A53-4A79-A9F2-78A2489E86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FF6574-C13C-432C-84AC-E7E7787AFB42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5AB4A8-2A53-4A79-A9F2-78A2489E865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DFF6574-C13C-432C-84AC-E7E7787AFB42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85AB4A8-2A53-4A79-A9F2-78A2489E865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574-C13C-432C-84AC-E7E7787AFB42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B4A8-2A53-4A79-A9F2-78A2489E865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574-C13C-432C-84AC-E7E7787AFB42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B4A8-2A53-4A79-A9F2-78A2489E865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FF6574-C13C-432C-84AC-E7E7787AFB42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5AB4A8-2A53-4A79-A9F2-78A2489E865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574-C13C-432C-84AC-E7E7787AFB42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AB4A8-2A53-4A79-A9F2-78A2489E865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FF6574-C13C-432C-84AC-E7E7787AFB42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5AB4A8-2A53-4A79-A9F2-78A2489E865C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FF6574-C13C-432C-84AC-E7E7787AFB42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5AB4A8-2A53-4A79-A9F2-78A2489E865C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FF6574-C13C-432C-84AC-E7E7787AFB42}" type="datetimeFigureOut">
              <a:rPr lang="en-GB" smtClean="0"/>
              <a:t>27/04/2018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5AB4A8-2A53-4A79-A9F2-78A2489E865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tm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260648"/>
            <a:ext cx="705678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u="sng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What is Accelerated reader?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3548" y="1832856"/>
            <a:ext cx="72728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 online reading programme that monitors and assesses children’s comprehension and vocabulary knowledge (Y2 – Y6)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Uses a huge variety of interesting book.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Over 31,000 different quizzes to take.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Tests and assesses children regularly.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Analyses data after every quiz or test.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430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260648"/>
            <a:ext cx="705678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u="sng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Why change to Accelerated Reader?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504" y="1433667"/>
            <a:ext cx="422423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Extensive choice</a:t>
            </a:r>
            <a:endParaRPr lang="en-US" sz="3600" b="1" u="sng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2924944"/>
            <a:ext cx="6840760" cy="293855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544" y="2204864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Who is bored of Biff and Chip?</a:t>
            </a:r>
          </a:p>
        </p:txBody>
      </p:sp>
    </p:spTree>
    <p:extLst>
      <p:ext uri="{BB962C8B-B14F-4D97-AF65-F5344CB8AC3E}">
        <p14:creationId xmlns:p14="http://schemas.microsoft.com/office/powerpoint/2010/main" val="110797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260648"/>
            <a:ext cx="705678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u="sng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Why change to Accelerated Reader?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1433666"/>
            <a:ext cx="517641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u="sng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Motivational quizzes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2276872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Quizzes taken after every book read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Feedback given straight away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Targets to work towards (points/ 85%)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School incentives (millionaire readers, class competitions)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7704" y="5112447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Let’s try a quiz</a:t>
            </a:r>
          </a:p>
        </p:txBody>
      </p:sp>
    </p:spTree>
    <p:extLst>
      <p:ext uri="{BB962C8B-B14F-4D97-AF65-F5344CB8AC3E}">
        <p14:creationId xmlns:p14="http://schemas.microsoft.com/office/powerpoint/2010/main" val="317853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188640"/>
            <a:ext cx="705678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u="sng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Why change to Accelerated Reader?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1236243"/>
            <a:ext cx="350608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u="sng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Valuable 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188257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After a reading </a:t>
            </a:r>
            <a:r>
              <a:rPr lang="en-GB" u="sng" dirty="0" err="1"/>
              <a:t>quizz</a:t>
            </a:r>
            <a:r>
              <a:rPr lang="en-GB" u="sng" dirty="0"/>
              <a:t>: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343484"/>
            <a:ext cx="6768752" cy="392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47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3823" y="332656"/>
            <a:ext cx="350608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u="sng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Valuable 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188257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After a reading </a:t>
            </a:r>
            <a:r>
              <a:rPr lang="en-GB" u="sng" dirty="0" err="1"/>
              <a:t>quizz</a:t>
            </a:r>
            <a:r>
              <a:rPr lang="en-GB" u="sng" dirty="0"/>
              <a:t>:</a:t>
            </a: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052736"/>
            <a:ext cx="5375805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63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63888" y="5373216"/>
            <a:ext cx="4559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Any questions?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273646"/>
            <a:ext cx="569579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u="sng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How can you help?</a:t>
            </a:r>
            <a:endParaRPr lang="en-US" sz="3600" b="1" u="sng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1484784"/>
            <a:ext cx="7704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Give us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AR </a:t>
            </a:r>
            <a:r>
              <a:rPr lang="en-GB" dirty="0" err="1"/>
              <a:t>bookfinder</a:t>
            </a:r>
            <a:r>
              <a:rPr lang="en-GB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Any unwanted books that are in good condition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Ideas to raise money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Thank you….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882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260648"/>
            <a:ext cx="705678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u="sng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Why change to Accelerated Reader?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8782" y="1484784"/>
            <a:ext cx="7200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Accelerated progress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No more ‘free readers’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Appropriate challenge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Valuable data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Extensive choice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Motivational Quizzes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Valuable data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68509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98" y="3356992"/>
            <a:ext cx="7920881" cy="322932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96347" y="116632"/>
            <a:ext cx="70567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2400" b="1" u="sng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Why change to Accelerated Reader?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843969"/>
            <a:ext cx="358623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u="sng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Accelerated Progress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69" y="2204864"/>
            <a:ext cx="6544589" cy="790685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75" y="1412776"/>
            <a:ext cx="6468378" cy="73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72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260648"/>
            <a:ext cx="705678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u="sng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Why change to Accelerated Reader?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36698" y="1412776"/>
            <a:ext cx="560922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u="sng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No more ‘free readers’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520" y="2132856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Problems with free readers: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Free readers are hard to track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Not choosing appropriate books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Lose interest in reading because they have nothing to work towards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4005064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Benefits of Accelerated Reader: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Tracked throughout their whole school experience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Still have access to the same books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Are given a range in which they choose books that are appropriate to their understanding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Test children’s comprehension and vocabulary understanding rather than their decoding of words.</a:t>
            </a:r>
          </a:p>
        </p:txBody>
      </p:sp>
    </p:spTree>
    <p:extLst>
      <p:ext uri="{BB962C8B-B14F-4D97-AF65-F5344CB8AC3E}">
        <p14:creationId xmlns:p14="http://schemas.microsoft.com/office/powerpoint/2010/main" val="98006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188640"/>
            <a:ext cx="705678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u="sng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Why change to Accelerated Reader?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1545347"/>
            <a:ext cx="58080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u="sng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Appropriate Challenge 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348880"/>
            <a:ext cx="7421011" cy="14861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1560" y="422108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Children take a Star Reading Test (comprehension, vocabulary and reading speed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Given reading range (ZPD)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Complete another Star reading test 6 weeks later </a:t>
            </a:r>
          </a:p>
        </p:txBody>
      </p:sp>
    </p:spTree>
    <p:extLst>
      <p:ext uri="{BB962C8B-B14F-4D97-AF65-F5344CB8AC3E}">
        <p14:creationId xmlns:p14="http://schemas.microsoft.com/office/powerpoint/2010/main" val="205559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188640"/>
            <a:ext cx="705678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u="sng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Why change to Accelerated Reader?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65031"/>
            <a:ext cx="3384376" cy="2406141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38" y="4221088"/>
            <a:ext cx="4914214" cy="2613792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565031"/>
            <a:ext cx="5020596" cy="265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62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188640"/>
            <a:ext cx="705678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u="sng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Why change to Accelerated Reader?</a:t>
            </a: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28800"/>
            <a:ext cx="5402164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67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188640"/>
            <a:ext cx="705678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u="sng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Why change to Accelerated Reader?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84" y="1265858"/>
            <a:ext cx="7068537" cy="496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11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260648"/>
            <a:ext cx="705678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u="sng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Why change to Accelerated Reader?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1407299"/>
            <a:ext cx="350608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u="sng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Valuable data</a:t>
            </a: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36912"/>
            <a:ext cx="7357140" cy="35250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5536" y="213285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After a Star Reading test:</a:t>
            </a:r>
          </a:p>
        </p:txBody>
      </p:sp>
    </p:spTree>
    <p:extLst>
      <p:ext uri="{BB962C8B-B14F-4D97-AF65-F5344CB8AC3E}">
        <p14:creationId xmlns:p14="http://schemas.microsoft.com/office/powerpoint/2010/main" val="30830616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275</TotalTime>
  <Words>340</Words>
  <Application>Microsoft Office PowerPoint</Application>
  <PresentationFormat>On-screen Show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Cartwright and Kelsey CEP School, Ash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Licensed User</dc:creator>
  <cp:lastModifiedBy>Licensed User</cp:lastModifiedBy>
  <cp:revision>24</cp:revision>
  <dcterms:created xsi:type="dcterms:W3CDTF">2018-04-12T12:26:29Z</dcterms:created>
  <dcterms:modified xsi:type="dcterms:W3CDTF">2018-04-27T08:35:18Z</dcterms:modified>
</cp:coreProperties>
</file>